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1"/>
  </p:notesMasterIdLst>
  <p:handoutMasterIdLst>
    <p:handoutMasterId r:id="rId12"/>
  </p:handoutMasterIdLst>
  <p:sldIdLst>
    <p:sldId id="262" r:id="rId5"/>
    <p:sldId id="265" r:id="rId6"/>
    <p:sldId id="259" r:id="rId7"/>
    <p:sldId id="261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800" b="1" dirty="0"/>
            <a:t>Check password  </a:t>
          </a:r>
          <a:r>
            <a:rPr lang="en-US" sz="1800" b="1" dirty="0" err="1"/>
            <a:t>correctnes</a:t>
          </a:r>
          <a:endParaRPr lang="en-US" sz="1800" b="1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8D2E69-0173-4BD3-B96A-7A9C5DD12B47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800" b="1" dirty="0"/>
            <a:t> Check if      account    exists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A6A030-ABAB-4EFA-B539-0FDB3E07C1EF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1800" b="1" dirty="0"/>
            <a:t>Check sufficient balance before withdraw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D56F19-2708-49DB-8F92-D8AC45F23A9A}">
      <dgm:prSet/>
      <dgm:spPr/>
      <dgm:t>
        <a:bodyPr anchor="ctr"/>
        <a:lstStyle/>
        <a:p>
          <a:pPr>
            <a:lnSpc>
              <a:spcPct val="100000"/>
            </a:lnSpc>
          </a:pP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9BD3B304-6727-4465-A823-C3F80C6243B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3602AB-7AEF-492A-B508-0267F5DC2A0A}" type="parTrans" cxnId="{3DBFCDDA-DCF2-463F-A800-B8E03D981857}">
      <dgm:prSet/>
      <dgm:spPr/>
      <dgm:t>
        <a:bodyPr/>
        <a:lstStyle/>
        <a:p>
          <a:endParaRPr lang="en-US"/>
        </a:p>
      </dgm:t>
    </dgm:pt>
    <dgm:pt modelId="{F4F5E3D4-80DA-4702-B13F-04C6CED25E53}" type="sibTrans" cxnId="{3DBFCDDA-DCF2-463F-A800-B8E03D9818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0FFBC7-F71F-4AF0-B436-5E2E6767287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2308A54-F764-4978-8192-BC132153AE5F}" type="pres">
      <dgm:prSet presAssocID="{D4503D04-C97E-4622-AE07-D0307CB3B4CA}" presName="container" presStyleCnt="0">
        <dgm:presLayoutVars>
          <dgm:dir/>
          <dgm:resizeHandles val="exact"/>
        </dgm:presLayoutVars>
      </dgm:prSet>
      <dgm:spPr/>
    </dgm:pt>
    <dgm:pt modelId="{2D8969F2-42C3-4F51-B1BA-762517FC6570}" type="pres">
      <dgm:prSet presAssocID="{AAC263CB-8256-4B03-92FE-1622698FB3E9}" presName="compNode" presStyleCnt="0"/>
      <dgm:spPr/>
    </dgm:pt>
    <dgm:pt modelId="{ABF3C497-EE62-40B0-A003-AE3A9B28A535}" type="pres">
      <dgm:prSet presAssocID="{AAC263CB-8256-4B03-92FE-1622698FB3E9}" presName="iconBgRect" presStyleLbl="bgShp" presStyleIdx="0" presStyleCnt="5"/>
      <dgm:spPr>
        <a:prstGeom prst="rightArrow">
          <a:avLst/>
        </a:prstGeom>
      </dgm:spPr>
    </dgm:pt>
    <dgm:pt modelId="{FB906347-373E-4FBB-9AD1-7324D822B492}" type="pres">
      <dgm:prSet presAssocID="{AAC263CB-8256-4B03-92FE-1622698FB3E9}" presName="iconRect" presStyleLbl="node1" presStyleIdx="0" presStyleCnt="5" custScaleX="187353" custScaleY="3054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BC7AF683-13B1-40CA-8AA4-23D14587A6DC}" type="pres">
      <dgm:prSet presAssocID="{AAC263CB-8256-4B03-92FE-1622698FB3E9}" presName="spaceRect" presStyleCnt="0"/>
      <dgm:spPr/>
    </dgm:pt>
    <dgm:pt modelId="{FE0785A3-386B-4B06-ACD0-E48A8507F3C0}" type="pres">
      <dgm:prSet presAssocID="{AAC263CB-8256-4B03-92FE-1622698FB3E9}" presName="textRect" presStyleLbl="revTx" presStyleIdx="0" presStyleCnt="5">
        <dgm:presLayoutVars>
          <dgm:chMax val="1"/>
          <dgm:chPref val="1"/>
        </dgm:presLayoutVars>
      </dgm:prSet>
      <dgm:spPr/>
    </dgm:pt>
    <dgm:pt modelId="{04DAE158-49A0-4F62-B023-1D391B700132}" type="pres">
      <dgm:prSet presAssocID="{808B76D0-8EC7-469A-93AC-7A6017188A9D}" presName="sibTrans" presStyleLbl="sibTrans2D1" presStyleIdx="0" presStyleCnt="0"/>
      <dgm:spPr/>
    </dgm:pt>
    <dgm:pt modelId="{E8E8FEAE-676B-4423-8C61-05155E1ABE48}" type="pres">
      <dgm:prSet presAssocID="{4E8D2E69-0173-4BD3-B96A-7A9C5DD12B47}" presName="compNode" presStyleCnt="0"/>
      <dgm:spPr/>
    </dgm:pt>
    <dgm:pt modelId="{AC303553-551F-4946-93C9-BD7747EDF77C}" type="pres">
      <dgm:prSet presAssocID="{4E8D2E69-0173-4BD3-B96A-7A9C5DD12B47}" presName="iconBgRect" presStyleLbl="bgShp" presStyleIdx="1" presStyleCnt="5"/>
      <dgm:spPr/>
    </dgm:pt>
    <dgm:pt modelId="{774F67A0-CA48-40C6-9C89-1BB59A0999FF}" type="pres">
      <dgm:prSet presAssocID="{4E8D2E69-0173-4BD3-B96A-7A9C5DD12B47}" presName="iconRect" presStyleLbl="node1" presStyleIdx="1" presStyleCnt="5" custScaleX="246937" custScaleY="2179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7B896CEC-6117-4687-AAB4-BCFC7293B3E6}" type="pres">
      <dgm:prSet presAssocID="{4E8D2E69-0173-4BD3-B96A-7A9C5DD12B47}" presName="spaceRect" presStyleCnt="0"/>
      <dgm:spPr/>
    </dgm:pt>
    <dgm:pt modelId="{7190A093-3CAB-4F23-8997-9C874424243A}" type="pres">
      <dgm:prSet presAssocID="{4E8D2E69-0173-4BD3-B96A-7A9C5DD12B47}" presName="textRect" presStyleLbl="revTx" presStyleIdx="1" presStyleCnt="5" custLinFactNeighborX="14341">
        <dgm:presLayoutVars>
          <dgm:chMax val="1"/>
          <dgm:chPref val="1"/>
        </dgm:presLayoutVars>
      </dgm:prSet>
      <dgm:spPr/>
    </dgm:pt>
    <dgm:pt modelId="{9F540806-4297-45E1-B275-55AE9923F5B0}" type="pres">
      <dgm:prSet presAssocID="{FEF1E80E-8A9E-4B0A-817C-2A4CFDCF3FB2}" presName="sibTrans" presStyleLbl="sibTrans2D1" presStyleIdx="0" presStyleCnt="0"/>
      <dgm:spPr/>
    </dgm:pt>
    <dgm:pt modelId="{698D356D-49CE-4ED7-8301-06C3E87FA18A}" type="pres">
      <dgm:prSet presAssocID="{9BD3B304-6727-4465-A823-C3F80C6243BE}" presName="compNode" presStyleCnt="0"/>
      <dgm:spPr/>
    </dgm:pt>
    <dgm:pt modelId="{84A43D3F-A278-485B-851D-E475E821835A}" type="pres">
      <dgm:prSet presAssocID="{9BD3B304-6727-4465-A823-C3F80C6243BE}" presName="iconBgRect" presStyleLbl="bgShp" presStyleIdx="2" presStyleCnt="5" custFlipHor="1" custScaleX="34643" custScaleY="25968"/>
      <dgm:spPr/>
    </dgm:pt>
    <dgm:pt modelId="{1F4FED78-2F76-4A99-894F-79572BDE008C}" type="pres">
      <dgm:prSet presAssocID="{9BD3B304-6727-4465-A823-C3F80C6243BE}" presName="iconRect" presStyleLbl="node1" presStyleIdx="2" presStyleCnt="5" custFlipHor="1" custScaleX="14912" custScaleY="14912" custLinFactX="-300000" custLinFactNeighborX="-361972" custLinFactNeighborY="-79272"/>
      <dgm:spPr/>
    </dgm:pt>
    <dgm:pt modelId="{3D9BB72B-9842-4F77-8D9C-AF0E125B4DFF}" type="pres">
      <dgm:prSet presAssocID="{9BD3B304-6727-4465-A823-C3F80C6243BE}" presName="spaceRect" presStyleCnt="0"/>
      <dgm:spPr/>
    </dgm:pt>
    <dgm:pt modelId="{D4492FF4-44C6-4E75-98B7-46D2DAEAD2B7}" type="pres">
      <dgm:prSet presAssocID="{9BD3B304-6727-4465-A823-C3F80C6243BE}" presName="textRect" presStyleLbl="revTx" presStyleIdx="2" presStyleCnt="5">
        <dgm:presLayoutVars>
          <dgm:chMax val="1"/>
          <dgm:chPref val="1"/>
        </dgm:presLayoutVars>
      </dgm:prSet>
      <dgm:spPr/>
    </dgm:pt>
    <dgm:pt modelId="{61F98BF3-DD31-4596-983F-EE6ED9EDB31F}" type="pres">
      <dgm:prSet presAssocID="{F4F5E3D4-80DA-4702-B13F-04C6CED25E53}" presName="sibTrans" presStyleLbl="sibTrans2D1" presStyleIdx="0" presStyleCnt="0"/>
      <dgm:spPr/>
    </dgm:pt>
    <dgm:pt modelId="{4C501352-4914-4DF9-BDAD-9B132AD8A60A}" type="pres">
      <dgm:prSet presAssocID="{93A6A030-ABAB-4EFA-B539-0FDB3E07C1EF}" presName="compNode" presStyleCnt="0"/>
      <dgm:spPr/>
    </dgm:pt>
    <dgm:pt modelId="{C20443F5-FD8F-4627-B60B-46B6015DF620}" type="pres">
      <dgm:prSet presAssocID="{93A6A030-ABAB-4EFA-B539-0FDB3E07C1EF}" presName="iconBgRect" presStyleLbl="bgShp" presStyleIdx="3" presStyleCnt="5"/>
      <dgm:spPr/>
    </dgm:pt>
    <dgm:pt modelId="{419B6F76-BF52-443C-BDE8-F947BA48E12A}" type="pres">
      <dgm:prSet presAssocID="{93A6A030-ABAB-4EFA-B539-0FDB3E07C1EF}" presName="iconRect" presStyleLbl="node1" presStyleIdx="3" presStyleCnt="5" custScaleX="211575" custScaleY="2507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</dgm:pt>
    <dgm:pt modelId="{D5D8FA0E-8BB1-4E36-B755-B07D978F3E12}" type="pres">
      <dgm:prSet presAssocID="{93A6A030-ABAB-4EFA-B539-0FDB3E07C1EF}" presName="spaceRect" presStyleCnt="0"/>
      <dgm:spPr/>
    </dgm:pt>
    <dgm:pt modelId="{1360DC70-70CA-42BA-AF55-76CBAB4BE90F}" type="pres">
      <dgm:prSet presAssocID="{93A6A030-ABAB-4EFA-B539-0FDB3E07C1EF}" presName="textRect" presStyleLbl="revTx" presStyleIdx="3" presStyleCnt="5">
        <dgm:presLayoutVars>
          <dgm:chMax val="1"/>
          <dgm:chPref val="1"/>
        </dgm:presLayoutVars>
      </dgm:prSet>
      <dgm:spPr/>
    </dgm:pt>
    <dgm:pt modelId="{8E591147-E3AC-41CE-8530-471163A04D40}" type="pres">
      <dgm:prSet presAssocID="{BFE0749E-E343-4A6F-BD09-2810EE6B4BD7}" presName="sibTrans" presStyleLbl="sibTrans2D1" presStyleIdx="0" presStyleCnt="0"/>
      <dgm:spPr/>
    </dgm:pt>
    <dgm:pt modelId="{E02CA68B-6FB3-4A05-BEC3-1480CC973C14}" type="pres">
      <dgm:prSet presAssocID="{76D56F19-2708-49DB-8F92-D8AC45F23A9A}" presName="compNode" presStyleCnt="0"/>
      <dgm:spPr/>
    </dgm:pt>
    <dgm:pt modelId="{24FC614F-36DD-4AE5-B1CA-AC8615D26E1D}" type="pres">
      <dgm:prSet presAssocID="{76D56F19-2708-49DB-8F92-D8AC45F23A9A}" presName="iconBgRect" presStyleLbl="bgShp" presStyleIdx="4" presStyleCnt="5"/>
      <dgm:spPr/>
    </dgm:pt>
    <dgm:pt modelId="{07A150CD-B67E-41F1-9C0C-BE5512F8B070}" type="pres">
      <dgm:prSet presAssocID="{76D56F19-2708-49DB-8F92-D8AC45F23A9A}" presName="iconRect" presStyleLbl="node1" presStyleIdx="4" presStyleCnt="5" custFlipHor="1" custScaleX="67620" custScaleY="23221" custLinFactY="-200000" custLinFactNeighborX="72296" custLinFactNeighborY="-21312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9E0CAE5A-31DE-40D5-A15A-A785EC9FDDB6}" type="pres">
      <dgm:prSet presAssocID="{76D56F19-2708-49DB-8F92-D8AC45F23A9A}" presName="spaceRect" presStyleCnt="0"/>
      <dgm:spPr/>
    </dgm:pt>
    <dgm:pt modelId="{995D0560-D59D-4A31-B716-B44F82D616FF}" type="pres">
      <dgm:prSet presAssocID="{76D56F19-2708-49DB-8F92-D8AC45F23A9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D30720F-3970-47B4-9281-3339B2A8BD20}" type="presOf" srcId="{9BD3B304-6727-4465-A823-C3F80C6243BE}" destId="{D4492FF4-44C6-4E75-98B7-46D2DAEAD2B7}" srcOrd="0" destOrd="0" presId="urn:microsoft.com/office/officeart/2018/2/layout/IconCircleList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6F403228-84E2-4D48-B78A-52F0FCF50742}" type="presOf" srcId="{AAC263CB-8256-4B03-92FE-1622698FB3E9}" destId="{FE0785A3-386B-4B06-ACD0-E48A8507F3C0}" srcOrd="0" destOrd="0" presId="urn:microsoft.com/office/officeart/2018/2/layout/IconCircleList"/>
    <dgm:cxn modelId="{22FED529-BEBA-4EFF-AF7C-4DBF3CAF12F3}" type="presOf" srcId="{4E8D2E69-0173-4BD3-B96A-7A9C5DD12B47}" destId="{7190A093-3CAB-4F23-8997-9C874424243A}" srcOrd="0" destOrd="0" presId="urn:microsoft.com/office/officeart/2018/2/layout/IconCircle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4379043-D1CF-4040-B613-4582F02EE0FC}" type="presOf" srcId="{808B76D0-8EC7-469A-93AC-7A6017188A9D}" destId="{04DAE158-49A0-4F62-B023-1D391B700132}" srcOrd="0" destOrd="0" presId="urn:microsoft.com/office/officeart/2018/2/layout/IconCircleList"/>
    <dgm:cxn modelId="{668D376F-8E97-4EC8-BABF-C2748D00AEB4}" type="presOf" srcId="{93A6A030-ABAB-4EFA-B539-0FDB3E07C1EF}" destId="{1360DC70-70CA-42BA-AF55-76CBAB4BE90F}" srcOrd="0" destOrd="0" presId="urn:microsoft.com/office/officeart/2018/2/layout/IconCircleList"/>
    <dgm:cxn modelId="{410CF976-72A4-4E8F-AB80-728B26F96A5C}" type="presOf" srcId="{F4F5E3D4-80DA-4702-B13F-04C6CED25E53}" destId="{61F98BF3-DD31-4596-983F-EE6ED9EDB31F}" srcOrd="0" destOrd="0" presId="urn:microsoft.com/office/officeart/2018/2/layout/IconCircleList"/>
    <dgm:cxn modelId="{9CA4F87F-F7B3-47C8-9C76-C4090D9054B8}" type="presOf" srcId="{76D56F19-2708-49DB-8F92-D8AC45F23A9A}" destId="{995D0560-D59D-4A31-B716-B44F82D616FF}" srcOrd="0" destOrd="0" presId="urn:microsoft.com/office/officeart/2018/2/layout/IconCircle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BA2C6587-9905-408A-8F39-5FCCB21DF706}" type="presOf" srcId="{FEF1E80E-8A9E-4B0A-817C-2A4CFDCF3FB2}" destId="{9F540806-4297-45E1-B275-55AE9923F5B0}" srcOrd="0" destOrd="0" presId="urn:microsoft.com/office/officeart/2018/2/layout/IconCircleList"/>
    <dgm:cxn modelId="{B52B2F9A-06DD-4A43-BD95-F58CB251840A}" type="presOf" srcId="{BFE0749E-E343-4A6F-BD09-2810EE6B4BD7}" destId="{8E591147-E3AC-41CE-8530-471163A04D40}" srcOrd="0" destOrd="0" presId="urn:microsoft.com/office/officeart/2018/2/layout/IconCircleList"/>
    <dgm:cxn modelId="{3DBFCDDA-DCF2-463F-A800-B8E03D981857}" srcId="{D4503D04-C97E-4622-AE07-D0307CB3B4CA}" destId="{9BD3B304-6727-4465-A823-C3F80C6243BE}" srcOrd="2" destOrd="0" parTransId="{FC3602AB-7AEF-492A-B508-0267F5DC2A0A}" sibTransId="{F4F5E3D4-80DA-4702-B13F-04C6CED25E53}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45122FEF-AA0F-4DB4-AEFA-D2779B150FD0}" type="presOf" srcId="{D4503D04-C97E-4622-AE07-D0307CB3B4CA}" destId="{930FFBC7-F71F-4AF0-B436-5E2E6767287B}" srcOrd="0" destOrd="0" presId="urn:microsoft.com/office/officeart/2018/2/layout/IconCircleList"/>
    <dgm:cxn modelId="{03C05737-870C-4983-8499-96DB80ACACC4}" type="presParOf" srcId="{930FFBC7-F71F-4AF0-B436-5E2E6767287B}" destId="{22308A54-F764-4978-8192-BC132153AE5F}" srcOrd="0" destOrd="0" presId="urn:microsoft.com/office/officeart/2018/2/layout/IconCircleList"/>
    <dgm:cxn modelId="{0E66B481-A76A-406E-8E6D-E4CCC215BDC0}" type="presParOf" srcId="{22308A54-F764-4978-8192-BC132153AE5F}" destId="{2D8969F2-42C3-4F51-B1BA-762517FC6570}" srcOrd="0" destOrd="0" presId="urn:microsoft.com/office/officeart/2018/2/layout/IconCircleList"/>
    <dgm:cxn modelId="{813F6EE7-BFF9-4AA3-B52A-64E257ABE91C}" type="presParOf" srcId="{2D8969F2-42C3-4F51-B1BA-762517FC6570}" destId="{ABF3C497-EE62-40B0-A003-AE3A9B28A535}" srcOrd="0" destOrd="0" presId="urn:microsoft.com/office/officeart/2018/2/layout/IconCircleList"/>
    <dgm:cxn modelId="{F9047815-FFB6-4AAE-8E80-CA558CF6EB3B}" type="presParOf" srcId="{2D8969F2-42C3-4F51-B1BA-762517FC6570}" destId="{FB906347-373E-4FBB-9AD1-7324D822B492}" srcOrd="1" destOrd="0" presId="urn:microsoft.com/office/officeart/2018/2/layout/IconCircleList"/>
    <dgm:cxn modelId="{B6A8E5BF-7D7E-4EAB-9F5C-E901BC764F10}" type="presParOf" srcId="{2D8969F2-42C3-4F51-B1BA-762517FC6570}" destId="{BC7AF683-13B1-40CA-8AA4-23D14587A6DC}" srcOrd="2" destOrd="0" presId="urn:microsoft.com/office/officeart/2018/2/layout/IconCircleList"/>
    <dgm:cxn modelId="{29E8FFAB-0B10-4CF3-A3E2-839DA64F07E9}" type="presParOf" srcId="{2D8969F2-42C3-4F51-B1BA-762517FC6570}" destId="{FE0785A3-386B-4B06-ACD0-E48A8507F3C0}" srcOrd="3" destOrd="0" presId="urn:microsoft.com/office/officeart/2018/2/layout/IconCircleList"/>
    <dgm:cxn modelId="{641A0172-8CCC-49E9-999E-B51EDBB8BE7F}" type="presParOf" srcId="{22308A54-F764-4978-8192-BC132153AE5F}" destId="{04DAE158-49A0-4F62-B023-1D391B700132}" srcOrd="1" destOrd="0" presId="urn:microsoft.com/office/officeart/2018/2/layout/IconCircleList"/>
    <dgm:cxn modelId="{B2265743-935D-443F-A552-0DD45FBDB313}" type="presParOf" srcId="{22308A54-F764-4978-8192-BC132153AE5F}" destId="{E8E8FEAE-676B-4423-8C61-05155E1ABE48}" srcOrd="2" destOrd="0" presId="urn:microsoft.com/office/officeart/2018/2/layout/IconCircleList"/>
    <dgm:cxn modelId="{9E90176B-A915-4BE7-9376-659D8E4242BA}" type="presParOf" srcId="{E8E8FEAE-676B-4423-8C61-05155E1ABE48}" destId="{AC303553-551F-4946-93C9-BD7747EDF77C}" srcOrd="0" destOrd="0" presId="urn:microsoft.com/office/officeart/2018/2/layout/IconCircleList"/>
    <dgm:cxn modelId="{7A929082-C95E-4061-A449-926CC63D2677}" type="presParOf" srcId="{E8E8FEAE-676B-4423-8C61-05155E1ABE48}" destId="{774F67A0-CA48-40C6-9C89-1BB59A0999FF}" srcOrd="1" destOrd="0" presId="urn:microsoft.com/office/officeart/2018/2/layout/IconCircleList"/>
    <dgm:cxn modelId="{B00FAB0D-ACC4-4EC9-A076-6430E7F657FD}" type="presParOf" srcId="{E8E8FEAE-676B-4423-8C61-05155E1ABE48}" destId="{7B896CEC-6117-4687-AAB4-BCFC7293B3E6}" srcOrd="2" destOrd="0" presId="urn:microsoft.com/office/officeart/2018/2/layout/IconCircleList"/>
    <dgm:cxn modelId="{821E4838-19DD-4E8D-846A-F5610F8B30F7}" type="presParOf" srcId="{E8E8FEAE-676B-4423-8C61-05155E1ABE48}" destId="{7190A093-3CAB-4F23-8997-9C874424243A}" srcOrd="3" destOrd="0" presId="urn:microsoft.com/office/officeart/2018/2/layout/IconCircleList"/>
    <dgm:cxn modelId="{C6A90955-19FC-4BAC-B484-F9F488CC9457}" type="presParOf" srcId="{22308A54-F764-4978-8192-BC132153AE5F}" destId="{9F540806-4297-45E1-B275-55AE9923F5B0}" srcOrd="3" destOrd="0" presId="urn:microsoft.com/office/officeart/2018/2/layout/IconCircleList"/>
    <dgm:cxn modelId="{D7303399-8CCB-4DB9-A480-62FDA85E0B9E}" type="presParOf" srcId="{22308A54-F764-4978-8192-BC132153AE5F}" destId="{698D356D-49CE-4ED7-8301-06C3E87FA18A}" srcOrd="4" destOrd="0" presId="urn:microsoft.com/office/officeart/2018/2/layout/IconCircleList"/>
    <dgm:cxn modelId="{F140F3CD-F35E-4170-AE5B-B94D8EE84477}" type="presParOf" srcId="{698D356D-49CE-4ED7-8301-06C3E87FA18A}" destId="{84A43D3F-A278-485B-851D-E475E821835A}" srcOrd="0" destOrd="0" presId="urn:microsoft.com/office/officeart/2018/2/layout/IconCircleList"/>
    <dgm:cxn modelId="{21A81B6D-ED83-46D8-A79B-AC3A293CCA85}" type="presParOf" srcId="{698D356D-49CE-4ED7-8301-06C3E87FA18A}" destId="{1F4FED78-2F76-4A99-894F-79572BDE008C}" srcOrd="1" destOrd="0" presId="urn:microsoft.com/office/officeart/2018/2/layout/IconCircleList"/>
    <dgm:cxn modelId="{E83782A4-A3F2-4628-874D-0D1A72746AA8}" type="presParOf" srcId="{698D356D-49CE-4ED7-8301-06C3E87FA18A}" destId="{3D9BB72B-9842-4F77-8D9C-AF0E125B4DFF}" srcOrd="2" destOrd="0" presId="urn:microsoft.com/office/officeart/2018/2/layout/IconCircleList"/>
    <dgm:cxn modelId="{9BD51E01-8B8D-49F4-B76D-B9960C0D0E0B}" type="presParOf" srcId="{698D356D-49CE-4ED7-8301-06C3E87FA18A}" destId="{D4492FF4-44C6-4E75-98B7-46D2DAEAD2B7}" srcOrd="3" destOrd="0" presId="urn:microsoft.com/office/officeart/2018/2/layout/IconCircleList"/>
    <dgm:cxn modelId="{365D7112-5337-4395-AC69-F8B09822ECB8}" type="presParOf" srcId="{22308A54-F764-4978-8192-BC132153AE5F}" destId="{61F98BF3-DD31-4596-983F-EE6ED9EDB31F}" srcOrd="5" destOrd="0" presId="urn:microsoft.com/office/officeart/2018/2/layout/IconCircleList"/>
    <dgm:cxn modelId="{534BE0EC-8DC7-4AE3-90E4-CE37A18CFC86}" type="presParOf" srcId="{22308A54-F764-4978-8192-BC132153AE5F}" destId="{4C501352-4914-4DF9-BDAD-9B132AD8A60A}" srcOrd="6" destOrd="0" presId="urn:microsoft.com/office/officeart/2018/2/layout/IconCircleList"/>
    <dgm:cxn modelId="{C7763656-466C-42C7-BDCF-364F816CB6A3}" type="presParOf" srcId="{4C501352-4914-4DF9-BDAD-9B132AD8A60A}" destId="{C20443F5-FD8F-4627-B60B-46B6015DF620}" srcOrd="0" destOrd="0" presId="urn:microsoft.com/office/officeart/2018/2/layout/IconCircleList"/>
    <dgm:cxn modelId="{7F51E547-CDF9-45FC-B004-3701C0192163}" type="presParOf" srcId="{4C501352-4914-4DF9-BDAD-9B132AD8A60A}" destId="{419B6F76-BF52-443C-BDE8-F947BA48E12A}" srcOrd="1" destOrd="0" presId="urn:microsoft.com/office/officeart/2018/2/layout/IconCircleList"/>
    <dgm:cxn modelId="{89874CAA-E582-4B9B-A4BC-06A62BB97884}" type="presParOf" srcId="{4C501352-4914-4DF9-BDAD-9B132AD8A60A}" destId="{D5D8FA0E-8BB1-4E36-B755-B07D978F3E12}" srcOrd="2" destOrd="0" presId="urn:microsoft.com/office/officeart/2018/2/layout/IconCircleList"/>
    <dgm:cxn modelId="{E714FD25-EEDB-4F47-A72C-7610CB3DD398}" type="presParOf" srcId="{4C501352-4914-4DF9-BDAD-9B132AD8A60A}" destId="{1360DC70-70CA-42BA-AF55-76CBAB4BE90F}" srcOrd="3" destOrd="0" presId="urn:microsoft.com/office/officeart/2018/2/layout/IconCircleList"/>
    <dgm:cxn modelId="{F3A8EAC0-C8BA-4408-8411-48F2E67AB83D}" type="presParOf" srcId="{22308A54-F764-4978-8192-BC132153AE5F}" destId="{8E591147-E3AC-41CE-8530-471163A04D40}" srcOrd="7" destOrd="0" presId="urn:microsoft.com/office/officeart/2018/2/layout/IconCircleList"/>
    <dgm:cxn modelId="{D7BBF10C-1466-48BF-96BC-5BB379A8D2D8}" type="presParOf" srcId="{22308A54-F764-4978-8192-BC132153AE5F}" destId="{E02CA68B-6FB3-4A05-BEC3-1480CC973C14}" srcOrd="8" destOrd="0" presId="urn:microsoft.com/office/officeart/2018/2/layout/IconCircleList"/>
    <dgm:cxn modelId="{D4709F9B-FA98-4843-9824-BF50717F18BF}" type="presParOf" srcId="{E02CA68B-6FB3-4A05-BEC3-1480CC973C14}" destId="{24FC614F-36DD-4AE5-B1CA-AC8615D26E1D}" srcOrd="0" destOrd="0" presId="urn:microsoft.com/office/officeart/2018/2/layout/IconCircleList"/>
    <dgm:cxn modelId="{5AC8B1EC-B21A-4289-A769-319FD6BC85F8}" type="presParOf" srcId="{E02CA68B-6FB3-4A05-BEC3-1480CC973C14}" destId="{07A150CD-B67E-41F1-9C0C-BE5512F8B070}" srcOrd="1" destOrd="0" presId="urn:microsoft.com/office/officeart/2018/2/layout/IconCircleList"/>
    <dgm:cxn modelId="{DF7B00BE-BCA1-4FBA-AC1B-EE08109CE18D}" type="presParOf" srcId="{E02CA68B-6FB3-4A05-BEC3-1480CC973C14}" destId="{9E0CAE5A-31DE-40D5-A15A-A785EC9FDDB6}" srcOrd="2" destOrd="0" presId="urn:microsoft.com/office/officeart/2018/2/layout/IconCircleList"/>
    <dgm:cxn modelId="{9B6F0820-AF5D-4E28-B516-23DC1BC1EC77}" type="presParOf" srcId="{E02CA68B-6FB3-4A05-BEC3-1480CC973C14}" destId="{995D0560-D59D-4A31-B716-B44F82D616FF}" srcOrd="3" destOrd="0" presId="urn:microsoft.com/office/officeart/2018/2/layout/IconCircleList"/>
  </dgm:cxnLst>
  <dgm:bg/>
  <dgm:whole>
    <a:effectLst/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C497-EE62-40B0-A003-AE3A9B28A535}">
      <dsp:nvSpPr>
        <dsp:cNvPr id="0" name=""/>
        <dsp:cNvSpPr/>
      </dsp:nvSpPr>
      <dsp:spPr>
        <a:xfrm>
          <a:off x="627849" y="209769"/>
          <a:ext cx="541012" cy="541012"/>
        </a:xfrm>
        <a:prstGeom prst="rightArrow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06347-373E-4FBB-9AD1-7324D822B492}">
      <dsp:nvSpPr>
        <dsp:cNvPr id="0" name=""/>
        <dsp:cNvSpPr/>
      </dsp:nvSpPr>
      <dsp:spPr>
        <a:xfrm>
          <a:off x="604411" y="1101"/>
          <a:ext cx="587889" cy="9583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85A3-386B-4B06-ACD0-E48A8507F3C0}">
      <dsp:nvSpPr>
        <dsp:cNvPr id="0" name=""/>
        <dsp:cNvSpPr/>
      </dsp:nvSpPr>
      <dsp:spPr>
        <a:xfrm>
          <a:off x="1284793" y="209769"/>
          <a:ext cx="1275243" cy="54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Check password  </a:t>
          </a:r>
          <a:r>
            <a:rPr lang="en-US" sz="1800" b="1" kern="1200" dirty="0" err="1"/>
            <a:t>correctnes</a:t>
          </a:r>
          <a:endParaRPr lang="en-US" sz="1800" b="1" kern="1200" dirty="0"/>
        </a:p>
      </dsp:txBody>
      <dsp:txXfrm>
        <a:off x="1284793" y="209769"/>
        <a:ext cx="1275243" cy="541012"/>
      </dsp:txXfrm>
    </dsp:sp>
    <dsp:sp modelId="{AC303553-551F-4946-93C9-BD7747EDF77C}">
      <dsp:nvSpPr>
        <dsp:cNvPr id="0" name=""/>
        <dsp:cNvSpPr/>
      </dsp:nvSpPr>
      <dsp:spPr>
        <a:xfrm>
          <a:off x="2899161" y="209769"/>
          <a:ext cx="541012" cy="5410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F67A0-CA48-40C6-9C89-1BB59A0999FF}">
      <dsp:nvSpPr>
        <dsp:cNvPr id="0" name=""/>
        <dsp:cNvSpPr/>
      </dsp:nvSpPr>
      <dsp:spPr>
        <a:xfrm>
          <a:off x="2782239" y="138335"/>
          <a:ext cx="774856" cy="6838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0A093-3CAB-4F23-8997-9C874424243A}">
      <dsp:nvSpPr>
        <dsp:cNvPr id="0" name=""/>
        <dsp:cNvSpPr/>
      </dsp:nvSpPr>
      <dsp:spPr>
        <a:xfrm>
          <a:off x="3738987" y="209769"/>
          <a:ext cx="1275243" cy="54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Check if      account    exists</a:t>
          </a:r>
        </a:p>
      </dsp:txBody>
      <dsp:txXfrm>
        <a:off x="3738987" y="209769"/>
        <a:ext cx="1275243" cy="541012"/>
      </dsp:txXfrm>
    </dsp:sp>
    <dsp:sp modelId="{84A43D3F-A278-485B-851D-E475E821835A}">
      <dsp:nvSpPr>
        <dsp:cNvPr id="0" name=""/>
        <dsp:cNvSpPr/>
      </dsp:nvSpPr>
      <dsp:spPr>
        <a:xfrm flipH="1">
          <a:off x="604411" y="1782646"/>
          <a:ext cx="187422" cy="14049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FED78-2F76-4A99-894F-79572BDE008C}">
      <dsp:nvSpPr>
        <dsp:cNvPr id="0" name=""/>
        <dsp:cNvSpPr/>
      </dsp:nvSpPr>
      <dsp:spPr>
        <a:xfrm flipH="1">
          <a:off x="0" y="1580749"/>
          <a:ext cx="46791" cy="467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92FF4-44C6-4E75-98B7-46D2DAEAD2B7}">
      <dsp:nvSpPr>
        <dsp:cNvPr id="0" name=""/>
        <dsp:cNvSpPr/>
      </dsp:nvSpPr>
      <dsp:spPr>
        <a:xfrm>
          <a:off x="1084560" y="1582385"/>
          <a:ext cx="1275243" cy="54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84560" y="1582385"/>
        <a:ext cx="1275243" cy="541012"/>
      </dsp:txXfrm>
    </dsp:sp>
    <dsp:sp modelId="{C20443F5-FD8F-4627-B60B-46B6015DF620}">
      <dsp:nvSpPr>
        <dsp:cNvPr id="0" name=""/>
        <dsp:cNvSpPr/>
      </dsp:nvSpPr>
      <dsp:spPr>
        <a:xfrm>
          <a:off x="2643447" y="1582385"/>
          <a:ext cx="541012" cy="5410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B6F76-BF52-443C-BDE8-F947BA48E12A}">
      <dsp:nvSpPr>
        <dsp:cNvPr id="0" name=""/>
        <dsp:cNvSpPr/>
      </dsp:nvSpPr>
      <dsp:spPr>
        <a:xfrm>
          <a:off x="2582005" y="1459526"/>
          <a:ext cx="663895" cy="786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0DC70-70CA-42BA-AF55-76CBAB4BE90F}">
      <dsp:nvSpPr>
        <dsp:cNvPr id="0" name=""/>
        <dsp:cNvSpPr/>
      </dsp:nvSpPr>
      <dsp:spPr>
        <a:xfrm>
          <a:off x="3300390" y="1582385"/>
          <a:ext cx="1275243" cy="54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Check sufficient balance before withdraw</a:t>
          </a:r>
        </a:p>
      </dsp:txBody>
      <dsp:txXfrm>
        <a:off x="3300390" y="1582385"/>
        <a:ext cx="1275243" cy="541012"/>
      </dsp:txXfrm>
    </dsp:sp>
    <dsp:sp modelId="{24FC614F-36DD-4AE5-B1CA-AC8615D26E1D}">
      <dsp:nvSpPr>
        <dsp:cNvPr id="0" name=""/>
        <dsp:cNvSpPr/>
      </dsp:nvSpPr>
      <dsp:spPr>
        <a:xfrm>
          <a:off x="604411" y="2746331"/>
          <a:ext cx="541012" cy="5410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150CD-B67E-41F1-9C0C-BE5512F8B070}">
      <dsp:nvSpPr>
        <dsp:cNvPr id="0" name=""/>
        <dsp:cNvSpPr/>
      </dsp:nvSpPr>
      <dsp:spPr>
        <a:xfrm flipH="1">
          <a:off x="995681" y="1684071"/>
          <a:ext cx="212182" cy="7286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D0560-D59D-4A31-B716-B44F82D616FF}">
      <dsp:nvSpPr>
        <dsp:cNvPr id="0" name=""/>
        <dsp:cNvSpPr/>
      </dsp:nvSpPr>
      <dsp:spPr>
        <a:xfrm>
          <a:off x="1261355" y="2746331"/>
          <a:ext cx="1275243" cy="54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261355" y="2746331"/>
        <a:ext cx="1275243" cy="541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503" y="1256371"/>
            <a:ext cx="4798142" cy="364285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b="1" dirty="0"/>
          </a:p>
        </p:txBody>
      </p:sp>
      <p:pic>
        <p:nvPicPr>
          <p:cNvPr id="8" name="Picture 7" descr="A hand holding a phone&#10;&#10;AI-generated content may be incorrect.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02" r="11698"/>
          <a:stretch>
            <a:fillRect/>
          </a:stretch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8A3881F-C9CC-69F6-489C-6F6F88D99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6681" y="614066"/>
            <a:ext cx="511069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Project Name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Bank Management System in C++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Batch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BSCS – 1st Semester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/>
              <a:t>Presenter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Jawad Ahmed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795" y="571500"/>
            <a:ext cx="4469936" cy="1905000"/>
          </a:xfrm>
        </p:spPr>
        <p:txBody>
          <a:bodyPr>
            <a:normAutofit/>
          </a:bodyPr>
          <a:lstStyle/>
          <a:p>
            <a:r>
              <a:rPr lang="en-US" sz="4000" b="1" dirty="0"/>
              <a:t>Features of the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449AE-64DF-7610-706F-26FF1697D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28700" cy="3124201"/>
          </a:xfrm>
        </p:spPr>
        <p:txBody>
          <a:bodyPr>
            <a:normAutofit lnSpcReduction="10000"/>
          </a:bodyPr>
          <a:lstStyle/>
          <a:p>
            <a:r>
              <a:rPr lang="en-US" sz="2800" b="1" i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account</a:t>
            </a:r>
          </a:p>
          <a:p>
            <a:r>
              <a:rPr lang="en-US" sz="2800" b="1" i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Deposit and withdraw money</a:t>
            </a:r>
          </a:p>
          <a:p>
            <a:r>
              <a:rPr lang="en-US" sz="2800" b="1" i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balance</a:t>
            </a:r>
          </a:p>
          <a:p>
            <a:r>
              <a:rPr lang="en-US" sz="2800" b="1" i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password</a:t>
            </a:r>
          </a:p>
          <a:p>
            <a:r>
              <a:rPr lang="en-US" sz="2800" b="1" i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account details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1EBEB-9D74-3E4C-9BDC-668D2D2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89" r="36239" b="-2"/>
          <a:stretch>
            <a:fillRect/>
          </a:stretch>
        </p:blipFill>
        <p:spPr>
          <a:xfrm>
            <a:off x="6262655" y="141984"/>
            <a:ext cx="2806701" cy="321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0DF21-DE52-7742-819E-D9D5B41482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10" r="17027"/>
          <a:stretch>
            <a:fillRect/>
          </a:stretch>
        </p:blipFill>
        <p:spPr>
          <a:xfrm>
            <a:off x="9218139" y="141983"/>
            <a:ext cx="2807208" cy="3217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592D-31D6-3841-8CC1-3C629FEDB5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45" r="14738" b="-2"/>
          <a:stretch>
            <a:fillRect/>
          </a:stretch>
        </p:blipFill>
        <p:spPr>
          <a:xfrm>
            <a:off x="6262655" y="3498684"/>
            <a:ext cx="2806701" cy="3217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513" r="23270"/>
          <a:stretch>
            <a:fillRect/>
          </a:stretch>
        </p:blipFill>
        <p:spPr>
          <a:xfrm>
            <a:off x="9218139" y="3497328"/>
            <a:ext cx="2807208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029" y="-120621"/>
            <a:ext cx="4567972" cy="5571065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Functions Used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90D930-0AD3-73A3-B268-2D5C02DD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442" y="2293586"/>
            <a:ext cx="9905998" cy="3124201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accountcreate</a:t>
            </a:r>
            <a:r>
              <a:rPr lang="en-US" sz="2400" b="1" dirty="0"/>
              <a:t>()</a:t>
            </a:r>
            <a:r>
              <a:rPr lang="en-US" sz="2400" dirty="0"/>
              <a:t>                    </a:t>
            </a:r>
            <a:r>
              <a:rPr lang="en-US" sz="2400" b="1" dirty="0">
                <a:solidFill>
                  <a:schemeClr val="accent1"/>
                </a:solidFill>
              </a:rPr>
              <a:t>Create account</a:t>
            </a:r>
          </a:p>
          <a:p>
            <a:r>
              <a:rPr lang="en-US" sz="2800" b="1" dirty="0"/>
              <a:t>deposit()       </a:t>
            </a:r>
            <a:r>
              <a:rPr lang="en-US" sz="2800" dirty="0"/>
              <a:t>                   </a:t>
            </a:r>
            <a:r>
              <a:rPr lang="en-US" sz="2800" b="1" dirty="0">
                <a:solidFill>
                  <a:schemeClr val="accent1"/>
                </a:solidFill>
              </a:rPr>
              <a:t>Add money</a:t>
            </a:r>
          </a:p>
          <a:p>
            <a:r>
              <a:rPr lang="en-US" sz="2800" b="1" dirty="0"/>
              <a:t>withdraw()        </a:t>
            </a:r>
            <a:r>
              <a:rPr lang="en-US" sz="2800" dirty="0"/>
              <a:t>              </a:t>
            </a:r>
            <a:r>
              <a:rPr lang="en-US" sz="2800" b="1" dirty="0">
                <a:solidFill>
                  <a:schemeClr val="accent1"/>
                </a:solidFill>
              </a:rPr>
              <a:t>Take money</a:t>
            </a:r>
          </a:p>
          <a:p>
            <a:r>
              <a:rPr lang="en-US" sz="2800" b="1" dirty="0" err="1"/>
              <a:t>checkbalance</a:t>
            </a:r>
            <a:r>
              <a:rPr lang="en-US" sz="2800" b="1" dirty="0"/>
              <a:t>()         </a:t>
            </a:r>
            <a:r>
              <a:rPr lang="en-US" sz="2800" dirty="0"/>
              <a:t>     </a:t>
            </a:r>
            <a:r>
              <a:rPr lang="en-US" sz="2800" b="1" dirty="0">
                <a:solidFill>
                  <a:schemeClr val="accent1"/>
                </a:solidFill>
              </a:rPr>
              <a:t>Show balance</a:t>
            </a:r>
          </a:p>
          <a:p>
            <a:r>
              <a:rPr lang="en-US" sz="2800" b="1" dirty="0" err="1"/>
              <a:t>changepassword</a:t>
            </a:r>
            <a:r>
              <a:rPr lang="en-US" sz="2800" b="1" dirty="0"/>
              <a:t>()         </a:t>
            </a:r>
            <a:r>
              <a:rPr lang="en-US" sz="2800" b="1" dirty="0">
                <a:solidFill>
                  <a:schemeClr val="accent1"/>
                </a:solidFill>
              </a:rPr>
              <a:t>Update password</a:t>
            </a:r>
          </a:p>
          <a:p>
            <a:r>
              <a:rPr lang="en-US" sz="2800" b="1" dirty="0" err="1"/>
              <a:t>accountdetail</a:t>
            </a:r>
            <a:r>
              <a:rPr lang="en-US" sz="2800" b="1" dirty="0"/>
              <a:t>()         </a:t>
            </a:r>
            <a:r>
              <a:rPr lang="en-US" sz="2800" dirty="0"/>
              <a:t>     </a:t>
            </a:r>
            <a:r>
              <a:rPr lang="en-US" sz="2600" b="1" dirty="0">
                <a:solidFill>
                  <a:schemeClr val="accent1"/>
                </a:solidFill>
              </a:rPr>
              <a:t>Show account info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83375E7-956A-ABA3-F532-66976172C8AB}"/>
              </a:ext>
            </a:extLst>
          </p:cNvPr>
          <p:cNvSpPr/>
          <p:nvPr/>
        </p:nvSpPr>
        <p:spPr>
          <a:xfrm>
            <a:off x="3467274" y="1864179"/>
            <a:ext cx="749380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F485E8-49FD-E58E-C7AF-2EECBC3343C1}"/>
              </a:ext>
            </a:extLst>
          </p:cNvPr>
          <p:cNvSpPr/>
          <p:nvPr/>
        </p:nvSpPr>
        <p:spPr>
          <a:xfrm>
            <a:off x="3455700" y="2348595"/>
            <a:ext cx="749380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58E09B-2F2F-F753-582D-DA5601724788}"/>
              </a:ext>
            </a:extLst>
          </p:cNvPr>
          <p:cNvSpPr/>
          <p:nvPr/>
        </p:nvSpPr>
        <p:spPr>
          <a:xfrm>
            <a:off x="3459336" y="2864594"/>
            <a:ext cx="749380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C5372AD-1E1E-5A5A-4049-3A5D7BF2169C}"/>
              </a:ext>
            </a:extLst>
          </p:cNvPr>
          <p:cNvSpPr/>
          <p:nvPr/>
        </p:nvSpPr>
        <p:spPr>
          <a:xfrm>
            <a:off x="3456383" y="3380593"/>
            <a:ext cx="749380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27F182-FCEC-20E6-8FC6-40D3B11CDB68}"/>
              </a:ext>
            </a:extLst>
          </p:cNvPr>
          <p:cNvSpPr/>
          <p:nvPr/>
        </p:nvSpPr>
        <p:spPr>
          <a:xfrm>
            <a:off x="3546568" y="3844795"/>
            <a:ext cx="643474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ACC6B78-3A33-6371-4BC5-B6EDA63AF633}"/>
              </a:ext>
            </a:extLst>
          </p:cNvPr>
          <p:cNvSpPr/>
          <p:nvPr/>
        </p:nvSpPr>
        <p:spPr>
          <a:xfrm>
            <a:off x="3456643" y="4415803"/>
            <a:ext cx="749380" cy="40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Use of if/else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F1927-EC97-404E-90EF-533BB928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1" b="-2"/>
          <a:stretch>
            <a:fillRect/>
          </a:stretch>
        </p:blipFill>
        <p:spPr>
          <a:xfrm>
            <a:off x="707739" y="2717975"/>
            <a:ext cx="4765597" cy="324012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172A8-6231-D14E-A13D-8613F2AE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7" r="4" b="4"/>
          <a:stretch>
            <a:fillRect/>
          </a:stretch>
        </p:blipFill>
        <p:spPr>
          <a:xfrm>
            <a:off x="707739" y="609600"/>
            <a:ext cx="4765597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16412"/>
              </p:ext>
            </p:extLst>
          </p:nvPr>
        </p:nvGraphicFramePr>
        <p:xfrm>
          <a:off x="6096000" y="2774425"/>
          <a:ext cx="5435760" cy="328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5588" r="8411" b="-1"/>
          <a:stretch>
            <a:fillRect/>
          </a:stretch>
        </p:blipFill>
        <p:spPr>
          <a:xfrm>
            <a:off x="20" y="-13207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579118"/>
            <a:ext cx="8676222" cy="215392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Working / Output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972" y="2933700"/>
            <a:ext cx="8676222" cy="1905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</a:rPr>
              <a:t>User selects option from menu.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</a:rPr>
              <a:t>Program runs the related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</a:rPr>
              <a:t>Displays messages.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E3706-C5C1-4CCB-D54C-90B41C439785}"/>
              </a:ext>
            </a:extLst>
          </p:cNvPr>
          <p:cNvSpPr txBox="1"/>
          <p:nvPr/>
        </p:nvSpPr>
        <p:spPr>
          <a:xfrm>
            <a:off x="3281680" y="1290320"/>
            <a:ext cx="6106160" cy="3093154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rgbClr val="FF0000"/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accent1"/>
                </a:solidFill>
              </a:rPr>
              <a:t> Thank</a:t>
            </a:r>
            <a:r>
              <a:rPr lang="en-US" sz="8000" b="1" dirty="0">
                <a:solidFill>
                  <a:schemeClr val="accent1"/>
                </a:solidFill>
              </a:rPr>
              <a:t> </a:t>
            </a:r>
          </a:p>
          <a:p>
            <a:r>
              <a:rPr lang="en-US" sz="8000" b="1" dirty="0">
                <a:solidFill>
                  <a:schemeClr val="accent1"/>
                </a:solidFill>
              </a:rPr>
              <a:t>   </a:t>
            </a:r>
            <a:r>
              <a:rPr lang="en-US" sz="8000" b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578771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173</TotalTime>
  <Words>116</Words>
  <Application>Microsoft Office PowerPoint</Application>
  <PresentationFormat>Widescreen</PresentationFormat>
  <Paragraphs>35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Mesh</vt:lpstr>
      <vt:lpstr>    </vt:lpstr>
      <vt:lpstr>Features of the System</vt:lpstr>
      <vt:lpstr>Functions Used</vt:lpstr>
      <vt:lpstr>Use of if/else</vt:lpstr>
      <vt:lpstr>Working /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JUMAN PALH</dc:creator>
  <cp:lastModifiedBy>JUMAN PALH</cp:lastModifiedBy>
  <cp:revision>7</cp:revision>
  <dcterms:created xsi:type="dcterms:W3CDTF">2025-11-12T17:05:50Z</dcterms:created>
  <dcterms:modified xsi:type="dcterms:W3CDTF">2025-11-21T07:39:41Z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